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5" r:id="rId5"/>
    <p:sldId id="310" r:id="rId6"/>
    <p:sldId id="311" r:id="rId7"/>
    <p:sldId id="313" r:id="rId8"/>
    <p:sldId id="315" r:id="rId9"/>
    <p:sldId id="318" r:id="rId10"/>
    <p:sldId id="319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6" autoAdjust="0"/>
    <p:restoredTop sz="92702" autoAdjust="0"/>
  </p:normalViewPr>
  <p:slideViewPr>
    <p:cSldViewPr showGuides="1">
      <p:cViewPr varScale="1">
        <p:scale>
          <a:sx n="67" d="100"/>
          <a:sy n="67" d="100"/>
        </p:scale>
        <p:origin x="990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0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59088EAF-6ECA-4616-85EF-35AA19C641F3}" type="datetimeFigureOut">
              <a:rPr lang="it-IT"/>
              <a:t>15/12/2016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D9F912AB-2776-42F2-A957-313FC7EFEDB9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3ABD2D7A-D230-4F91-BD59-0A39C2703BA8}" type="datetimeFigureOut">
              <a:t>15/12/2016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F93199CD-3E1B-4AE6-990F-76F925F5EA9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31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 latinLnBrk="0">
              <a:lnSpc>
                <a:spcPct val="80000"/>
              </a:lnSpc>
              <a:defRPr lang="it-IT" sz="66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it-IT" sz="2000" cap="all" spc="200" baseline="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it-I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it-I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it-I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it-I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it-I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it-I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it-I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it-I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it-IT"/>
            </a:lvl5pPr>
            <a:lvl6pPr latinLnBrk="0">
              <a:defRPr lang="it-IT"/>
            </a:lvl6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it-IT" sz="4800" b="0" cap="none" baseline="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it-IT" sz="2000" cap="all" spc="200" baseline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it-I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it-I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it-I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it-I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it-I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it-I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it-I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it-I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 latinLnBrk="0">
              <a:defRPr lang="it-IT" sz="2400"/>
            </a:lvl1pPr>
            <a:lvl2pPr latinLnBrk="0">
              <a:defRPr lang="it-IT" sz="2000"/>
            </a:lvl2pPr>
            <a:lvl3pPr latinLnBrk="0">
              <a:defRPr lang="it-IT" sz="1800"/>
            </a:lvl3pPr>
            <a:lvl4pPr latinLnBrk="0">
              <a:defRPr lang="it-IT" sz="1600"/>
            </a:lvl4pPr>
            <a:lvl5pPr latinLnBrk="0">
              <a:defRPr lang="it-IT" sz="1600"/>
            </a:lvl5pPr>
            <a:lvl6pPr latinLnBrk="0">
              <a:defRPr lang="it-IT" sz="1600"/>
            </a:lvl6pPr>
            <a:lvl7pPr latinLnBrk="0">
              <a:defRPr lang="it-IT" sz="1600"/>
            </a:lvl7pPr>
            <a:lvl8pPr latinLnBrk="0">
              <a:defRPr lang="it-IT" sz="1600"/>
            </a:lvl8pPr>
            <a:lvl9pPr latinLnBrk="0">
              <a:defRPr lang="it-IT"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 latinLnBrk="0">
              <a:defRPr lang="it-IT" sz="2400"/>
            </a:lvl1pPr>
            <a:lvl2pPr latinLnBrk="0">
              <a:defRPr lang="it-IT" sz="2000"/>
            </a:lvl2pPr>
            <a:lvl3pPr latinLnBrk="0">
              <a:defRPr lang="it-IT" sz="1800"/>
            </a:lvl3pPr>
            <a:lvl4pPr latinLnBrk="0">
              <a:defRPr lang="it-IT" sz="1600"/>
            </a:lvl4pPr>
            <a:lvl5pPr latinLnBrk="0">
              <a:defRPr lang="it-IT" sz="1600"/>
            </a:lvl5pPr>
            <a:lvl6pPr latinLnBrk="0">
              <a:defRPr lang="it-IT" sz="1600"/>
            </a:lvl6pPr>
            <a:lvl7pPr latinLnBrk="0">
              <a:defRPr lang="it-IT" sz="1600"/>
            </a:lvl7pPr>
            <a:lvl8pPr latinLnBrk="0">
              <a:defRPr lang="it-IT" sz="1600"/>
            </a:lvl8pPr>
            <a:lvl9pPr latinLnBrk="0">
              <a:defRPr lang="it-IT"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15/12/2016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it-IT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it-IT" sz="2000" b="0" cap="all" spc="200" baseline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it-IT" sz="2000" b="1"/>
            </a:lvl2pPr>
            <a:lvl3pPr marL="914400" indent="0" latinLnBrk="0">
              <a:buNone/>
              <a:defRPr lang="it-IT" sz="1800" b="1"/>
            </a:lvl3pPr>
            <a:lvl4pPr marL="1371600" indent="0" latinLnBrk="0">
              <a:buNone/>
              <a:defRPr lang="it-IT" sz="1600" b="1"/>
            </a:lvl4pPr>
            <a:lvl5pPr marL="1828800" indent="0" latinLnBrk="0">
              <a:buNone/>
              <a:defRPr lang="it-IT" sz="1600" b="1"/>
            </a:lvl5pPr>
            <a:lvl6pPr marL="2286000" indent="0" latinLnBrk="0">
              <a:buNone/>
              <a:defRPr lang="it-IT" sz="1600" b="1"/>
            </a:lvl6pPr>
            <a:lvl7pPr marL="2743200" indent="0" latinLnBrk="0">
              <a:buNone/>
              <a:defRPr lang="it-IT" sz="1600" b="1"/>
            </a:lvl7pPr>
            <a:lvl8pPr marL="3200400" indent="0" latinLnBrk="0">
              <a:buNone/>
              <a:defRPr lang="it-IT" sz="1600" b="1"/>
            </a:lvl8pPr>
            <a:lvl9pPr marL="3657600" indent="0" latinLnBrk="0">
              <a:buNone/>
              <a:defRPr lang="it-IT"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 latinLnBrk="0">
              <a:defRPr lang="it-IT" sz="2400"/>
            </a:lvl1pPr>
            <a:lvl2pPr latinLnBrk="0">
              <a:defRPr lang="it-IT" sz="2000"/>
            </a:lvl2pPr>
            <a:lvl3pPr latinLnBrk="0">
              <a:defRPr lang="it-IT" sz="1800"/>
            </a:lvl3pPr>
            <a:lvl4pPr latinLnBrk="0">
              <a:defRPr lang="it-IT" sz="1600"/>
            </a:lvl4pPr>
            <a:lvl5pPr latinLnBrk="0">
              <a:defRPr lang="it-IT" sz="1600"/>
            </a:lvl5pPr>
            <a:lvl6pPr latinLnBrk="0">
              <a:defRPr lang="it-IT" sz="1600"/>
            </a:lvl6pPr>
            <a:lvl7pPr latinLnBrk="0">
              <a:defRPr lang="it-IT" sz="1600"/>
            </a:lvl7pPr>
            <a:lvl8pPr latinLnBrk="0">
              <a:defRPr lang="it-IT" sz="1600"/>
            </a:lvl8pPr>
            <a:lvl9pPr latinLnBrk="0">
              <a:defRPr lang="it-IT"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it-IT" sz="2000" b="0" cap="all" spc="200" baseline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it-IT" sz="2000" b="1"/>
            </a:lvl2pPr>
            <a:lvl3pPr marL="914400" indent="0" latinLnBrk="0">
              <a:buNone/>
              <a:defRPr lang="it-IT" sz="1800" b="1"/>
            </a:lvl3pPr>
            <a:lvl4pPr marL="1371600" indent="0" latinLnBrk="0">
              <a:buNone/>
              <a:defRPr lang="it-IT" sz="1600" b="1"/>
            </a:lvl4pPr>
            <a:lvl5pPr marL="1828800" indent="0" latinLnBrk="0">
              <a:buNone/>
              <a:defRPr lang="it-IT" sz="1600" b="1"/>
            </a:lvl5pPr>
            <a:lvl6pPr marL="2286000" indent="0" latinLnBrk="0">
              <a:buNone/>
              <a:defRPr lang="it-IT" sz="1600" b="1"/>
            </a:lvl6pPr>
            <a:lvl7pPr marL="2743200" indent="0" latinLnBrk="0">
              <a:buNone/>
              <a:defRPr lang="it-IT" sz="1600" b="1"/>
            </a:lvl7pPr>
            <a:lvl8pPr marL="3200400" indent="0" latinLnBrk="0">
              <a:buNone/>
              <a:defRPr lang="it-IT" sz="1600" b="1"/>
            </a:lvl8pPr>
            <a:lvl9pPr marL="3657600" indent="0" latinLnBrk="0">
              <a:buNone/>
              <a:defRPr lang="it-IT"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 latinLnBrk="0">
              <a:defRPr lang="it-IT" sz="2400"/>
            </a:lvl1pPr>
            <a:lvl2pPr latinLnBrk="0">
              <a:defRPr lang="it-IT" sz="2000"/>
            </a:lvl2pPr>
            <a:lvl3pPr latinLnBrk="0">
              <a:defRPr lang="it-IT" sz="1800"/>
            </a:lvl3pPr>
            <a:lvl4pPr latinLnBrk="0">
              <a:defRPr lang="it-IT" sz="1600"/>
            </a:lvl4pPr>
            <a:lvl5pPr latinLnBrk="0">
              <a:defRPr lang="it-IT" sz="1600"/>
            </a:lvl5pPr>
            <a:lvl6pPr latinLnBrk="0">
              <a:defRPr lang="it-IT" sz="1600"/>
            </a:lvl6pPr>
            <a:lvl7pPr latinLnBrk="0">
              <a:defRPr lang="it-IT" sz="1600"/>
            </a:lvl7pPr>
            <a:lvl8pPr latinLnBrk="0">
              <a:defRPr lang="it-IT" sz="1600"/>
            </a:lvl8pPr>
            <a:lvl9pPr latinLnBrk="0">
              <a:defRPr lang="it-IT"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15/12/2016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15/12/2016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15/12/2016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 latinLnBrk="0">
              <a:lnSpc>
                <a:spcPct val="90000"/>
              </a:lnSpc>
              <a:defRPr lang="it-IT" sz="3600" b="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 latinLnBrk="0">
              <a:defRPr lang="it-IT" sz="2400"/>
            </a:lvl1pPr>
            <a:lvl2pPr latinLnBrk="0">
              <a:defRPr lang="it-IT" sz="2000"/>
            </a:lvl2pPr>
            <a:lvl3pPr latinLnBrk="0">
              <a:defRPr lang="it-IT" sz="1800"/>
            </a:lvl3pPr>
            <a:lvl4pPr latinLnBrk="0">
              <a:defRPr lang="it-IT" sz="1600"/>
            </a:lvl4pPr>
            <a:lvl5pPr latinLnBrk="0">
              <a:defRPr lang="it-IT" sz="1600"/>
            </a:lvl5pPr>
            <a:lvl6pPr latinLnBrk="0">
              <a:defRPr lang="it-IT" sz="1600"/>
            </a:lvl6pPr>
            <a:lvl7pPr latinLnBrk="0">
              <a:defRPr lang="it-IT" sz="1600"/>
            </a:lvl7pPr>
            <a:lvl8pPr latinLnBrk="0">
              <a:defRPr lang="it-IT" sz="1600"/>
            </a:lvl8pPr>
            <a:lvl9pPr latinLnBrk="0">
              <a:defRPr lang="it-IT"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it-IT" sz="1800"/>
            </a:lvl1pPr>
            <a:lvl2pPr marL="457200" indent="0" latinLnBrk="0">
              <a:buNone/>
              <a:defRPr lang="it-IT" sz="1200"/>
            </a:lvl2pPr>
            <a:lvl3pPr marL="914400" indent="0" latinLnBrk="0">
              <a:buNone/>
              <a:defRPr lang="it-IT" sz="1000"/>
            </a:lvl3pPr>
            <a:lvl4pPr marL="1371600" indent="0" latinLnBrk="0">
              <a:buNone/>
              <a:defRPr lang="it-IT" sz="900"/>
            </a:lvl4pPr>
            <a:lvl5pPr marL="1828800" indent="0" latinLnBrk="0">
              <a:buNone/>
              <a:defRPr lang="it-IT" sz="900"/>
            </a:lvl5pPr>
            <a:lvl6pPr marL="2286000" indent="0" latinLnBrk="0">
              <a:buNone/>
              <a:defRPr lang="it-IT" sz="900"/>
            </a:lvl6pPr>
            <a:lvl7pPr marL="2743200" indent="0" latinLnBrk="0">
              <a:buNone/>
              <a:defRPr lang="it-IT" sz="900"/>
            </a:lvl7pPr>
            <a:lvl8pPr marL="3200400" indent="0" latinLnBrk="0">
              <a:buNone/>
              <a:defRPr lang="it-IT" sz="900"/>
            </a:lvl8pPr>
            <a:lvl9pPr marL="3657600" indent="0" latinLnBrk="0">
              <a:buNone/>
              <a:defRPr lang="it-IT"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t>15/12/2016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it-IT" sz="2400"/>
            </a:lvl1pPr>
            <a:lvl2pPr marL="457200" indent="0" latinLnBrk="0">
              <a:buNone/>
              <a:defRPr lang="it-IT" sz="2800"/>
            </a:lvl2pPr>
            <a:lvl3pPr marL="914400" indent="0" latinLnBrk="0">
              <a:buNone/>
              <a:defRPr lang="it-IT" sz="2400"/>
            </a:lvl3pPr>
            <a:lvl4pPr marL="1371600" indent="0" latinLnBrk="0">
              <a:buNone/>
              <a:defRPr lang="it-IT" sz="2000"/>
            </a:lvl4pPr>
            <a:lvl5pPr marL="1828800" indent="0" latinLnBrk="0">
              <a:buNone/>
              <a:defRPr lang="it-IT" sz="2000"/>
            </a:lvl5pPr>
            <a:lvl6pPr marL="2286000" indent="0" latinLnBrk="0">
              <a:buNone/>
              <a:defRPr lang="it-IT" sz="2000"/>
            </a:lvl6pPr>
            <a:lvl7pPr marL="2743200" indent="0" latinLnBrk="0">
              <a:buNone/>
              <a:defRPr lang="it-IT" sz="2000"/>
            </a:lvl7pPr>
            <a:lvl8pPr marL="3200400" indent="0" latinLnBrk="0">
              <a:buNone/>
              <a:defRPr lang="it-IT" sz="2000"/>
            </a:lvl8pPr>
            <a:lvl9pPr marL="3657600" indent="0" latinLnBrk="0">
              <a:buNone/>
              <a:defRPr lang="it-IT" sz="2000"/>
            </a:lvl9pPr>
          </a:lstStyle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 latinLnBrk="0">
              <a:lnSpc>
                <a:spcPct val="90000"/>
              </a:lnSpc>
              <a:defRPr lang="it-IT" sz="3600" b="0" i="0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lang="it-IT" sz="1800"/>
            </a:lvl1pPr>
            <a:lvl2pPr marL="457200" indent="0" latinLnBrk="0">
              <a:buNone/>
              <a:defRPr lang="it-IT" sz="1200"/>
            </a:lvl2pPr>
            <a:lvl3pPr marL="914400" indent="0" latinLnBrk="0">
              <a:buNone/>
              <a:defRPr lang="it-IT" sz="1000"/>
            </a:lvl3pPr>
            <a:lvl4pPr marL="1371600" indent="0" latinLnBrk="0">
              <a:buNone/>
              <a:defRPr lang="it-IT" sz="900"/>
            </a:lvl4pPr>
            <a:lvl5pPr marL="1828800" indent="0" latinLnBrk="0">
              <a:buNone/>
              <a:defRPr lang="it-IT" sz="900"/>
            </a:lvl5pPr>
            <a:lvl6pPr marL="2286000" indent="0" latinLnBrk="0">
              <a:buNone/>
              <a:defRPr lang="it-IT" sz="900"/>
            </a:lvl6pPr>
            <a:lvl7pPr marL="2743200" indent="0" latinLnBrk="0">
              <a:buNone/>
              <a:defRPr lang="it-IT" sz="900"/>
            </a:lvl7pPr>
            <a:lvl8pPr marL="3200400" indent="0" latinLnBrk="0">
              <a:buNone/>
              <a:defRPr lang="it-IT" sz="900"/>
            </a:lvl8pPr>
            <a:lvl9pPr marL="3657600" indent="0" latinLnBrk="0">
              <a:buNone/>
              <a:defRPr lang="it-IT"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pPr/>
              <a:t>15/12/2016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it-IT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pPr/>
              <a:t>15/12/2016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it-IT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it-IT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lang="it-IT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lang="it-IT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it-IT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it-IT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it-IT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lang="it-IT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1065213" y="1695450"/>
            <a:ext cx="8229600" cy="2895600"/>
          </a:xfrm>
        </p:spPr>
        <p:txBody>
          <a:bodyPr/>
          <a:lstStyle/>
          <a:p>
            <a:r>
              <a:rPr lang="it-IT" dirty="0"/>
              <a:t>App </a:t>
            </a:r>
            <a:br>
              <a:rPr lang="it-IT" dirty="0"/>
            </a:br>
            <a:r>
              <a:rPr lang="it-IT" dirty="0"/>
              <a:t>Medico di Famiglia👪 </a:t>
            </a: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APPLICAZIONE PER PRESCRIZIONE FARMACI </a:t>
            </a:r>
          </a:p>
          <a:p>
            <a:endParaRPr lang="it-IT" dirty="0"/>
          </a:p>
          <a:p>
            <a:r>
              <a:rPr lang="it-IT" dirty="0"/>
              <a:t>Manuale 1.0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Potenzialità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Questa app è nata dall’idea di poter chiedere al proprio dottore di famiglia la prescrizione di farmaci ..ma semplificando molto il sistema perché è munita di un database di ultima generazione, il quale permetterà di avere un proprio archivio e con pochi click inviare richieste di prescrizioni multiple.</a:t>
            </a:r>
          </a:p>
          <a:p>
            <a:r>
              <a:rPr lang="it-IT" dirty="0"/>
              <a:t>L’app imparerà da sola dunque cosa è stato giá prescritto</a:t>
            </a:r>
          </a:p>
          <a:p>
            <a:r>
              <a:rPr lang="it-IT" dirty="0"/>
              <a:t>Medico di famiglia è disponibile per le piattaforme :  Windows , </a:t>
            </a:r>
            <a:r>
              <a:rPr lang="it-IT" dirty="0" err="1"/>
              <a:t>Ios</a:t>
            </a:r>
            <a:r>
              <a:rPr lang="it-IT" dirty="0"/>
              <a:t>  (Apple) , Android in modo da poter funzionare sul maggior numero di dispositivi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usare l app Medico di Famiglia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44020" y="2183391"/>
            <a:ext cx="9134391" cy="4114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/>
              <a:t> Inserimento </a:t>
            </a:r>
          </a:p>
          <a:p>
            <a:pPr marL="0" indent="0">
              <a:buNone/>
            </a:pPr>
            <a:r>
              <a:rPr lang="it-IT" dirty="0"/>
              <a:t> Sarà la prima prescrizione in assoluto e l unica volta nella quale verrà chiesto il proprio codice fiscale, perché per aggiungere un altro farmaco basterà andare su archivio selezionare l’utente e poi premere ( + </a:t>
            </a:r>
            <a:r>
              <a:rPr lang="it-IT" dirty="0" err="1"/>
              <a:t>agg</a:t>
            </a:r>
            <a:r>
              <a:rPr lang="it-IT" dirty="0"/>
              <a:t> ) il sistema chiederà soltanto il nome del farmaco e il dosaggio, tutto il resto come codice fiscale e altro verrà inserito in automatico dal software.</a:t>
            </a:r>
          </a:p>
          <a:p>
            <a:r>
              <a:rPr lang="it-IT" dirty="0"/>
              <a:t>Invio on line</a:t>
            </a:r>
          </a:p>
          <a:p>
            <a:pPr marL="0" indent="0">
              <a:buNone/>
            </a:pPr>
            <a:r>
              <a:rPr lang="it-IT" dirty="0"/>
              <a:t>Grazie a un sistema di sharing la prescrizione sará inviata via email basterà inserire l indirizzo del proprio dottore ,inoltre prima Dell invio grazie alla versatilità dello sharing l utente potrà allegare al dottore qualsiasi documento digitale immagine ,foto etc o semplicemente scrivere il numero di scatole richieste o iniziare una personale comunicazione con il dottore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38" y="542839"/>
            <a:ext cx="1716752" cy="17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Sicurezza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Durante il primo avvio Dell app verrá chiesto di inserire due volte la stessa sequenza numerica ,questo per proteggere i dati o gli invii on line non desiderati</a:t>
            </a:r>
          </a:p>
          <a:p>
            <a:r>
              <a:rPr lang="it-IT" dirty="0"/>
              <a:t>Durante le altre esecuzioni dell’app verrá chiesto solo un codice per accedere alle funzionalità </a:t>
            </a:r>
          </a:p>
          <a:p>
            <a:r>
              <a:rPr lang="it-IT" dirty="0"/>
              <a:t>Il codice inserito due volte non dovrá essere dimenticato al momento non ci sarà possibilità di recupero se non disinstallare l’app e reinstallarla</a:t>
            </a:r>
          </a:p>
        </p:txBody>
      </p:sp>
      <p:pic>
        <p:nvPicPr>
          <p:cNvPr id="4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92" y="891822"/>
            <a:ext cx="3047206" cy="54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Farmaci Cronici 👪 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Archivio utente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Archivio dove si troveranno tutti i farmaci cronici per permettere un facile invio della prescrizione multipla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Modifica archivio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Sará possibile aggiungere farmaci prescritti frequentemente </a:t>
            </a:r>
          </a:p>
          <a:p>
            <a:r>
              <a:rPr lang="it-IT" dirty="0"/>
              <a:t>Sarà possibile eliminare un utente dall’ archivio premendo ( - Rimuovi Utente ) </a:t>
            </a:r>
          </a:p>
          <a:p>
            <a:r>
              <a:rPr lang="it-IT" dirty="0"/>
              <a:t>In qualsiasi finestra premendo home si tornerà al menu principale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12" y="4572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6583" y="-1323976"/>
            <a:ext cx="9579895" cy="3533775"/>
          </a:xfrm>
        </p:spPr>
        <p:txBody>
          <a:bodyPr/>
          <a:lstStyle/>
          <a:p>
            <a:r>
              <a:rPr lang="it-IT" dirty="0"/>
              <a:t>Comunicazione</a:t>
            </a:r>
            <a:endParaRPr lang="en-US" dirty="0"/>
          </a:p>
        </p:txBody>
      </p:sp>
      <p:sp>
        <p:nvSpPr>
          <p:cNvPr id="14" name="Segnaposto testo 3"/>
          <p:cNvSpPr txBox="1">
            <a:spLocks/>
          </p:cNvSpPr>
          <p:nvPr/>
        </p:nvSpPr>
        <p:spPr>
          <a:xfrm>
            <a:off x="4286583" y="2347910"/>
            <a:ext cx="7013909" cy="3328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it-IT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it-IT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it-IT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lang="it-IT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lang="it-IT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lang="it-IT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lang="it-IT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lang="it-IT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Grazie alle potenzialità della condivisione premendo comunica dal menu principale si potranno inviare mail con contenuti digitali come prescrizioni mediche validate dal dottore alla propria farmacia di fiducia o a quella che riteniamo piu vicina ,facendo risparmiare tempo e anche dal punto di vista ambientale un ridotto inquinamento dovuto dal passaggio di auto tra medico farmacia</a:t>
            </a:r>
          </a:p>
          <a:p>
            <a:endParaRPr lang="it-IT" dirty="0"/>
          </a:p>
          <a:p>
            <a:r>
              <a:rPr lang="it-IT" dirty="0"/>
              <a:t>Grazie per aver seguito questa presentazione!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752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0208" y="533400"/>
            <a:ext cx="8559803" cy="1524000"/>
          </a:xfrm>
        </p:spPr>
        <p:txBody>
          <a:bodyPr>
            <a:noAutofit/>
          </a:bodyPr>
          <a:lstStyle/>
          <a:p>
            <a:endParaRPr lang="it-IT" sz="2800" dirty="0"/>
          </a:p>
          <a:p>
            <a:r>
              <a:rPr lang="it-IT" sz="2800" dirty="0"/>
              <a:t> disponibile su tutti i store .. Digita </a:t>
            </a:r>
            <a:r>
              <a:rPr lang="it-IT" sz="2800" dirty="0"/>
              <a:t>"</a:t>
            </a:r>
            <a:r>
              <a:rPr lang="it-IT" sz="2800" dirty="0"/>
              <a:t>Medico di famiglia</a:t>
            </a:r>
            <a:r>
              <a:rPr lang="it-IT" sz="2800" dirty="0"/>
              <a:t>"</a:t>
            </a:r>
            <a:r>
              <a:rPr lang="it-IT" sz="2800" dirty="0"/>
              <a:t> per </a:t>
            </a:r>
            <a:r>
              <a:rPr lang="it-IT" sz="2800" dirty="0" err="1"/>
              <a:t>apple</a:t>
            </a:r>
            <a:r>
              <a:rPr lang="it-IT" sz="2800" dirty="0"/>
              <a:t> </a:t>
            </a:r>
            <a:r>
              <a:rPr lang="it-IT" sz="2800" dirty="0" err="1"/>
              <a:t>android</a:t>
            </a:r>
            <a:r>
              <a:rPr lang="it-IT" sz="2800" dirty="0"/>
              <a:t> e </a:t>
            </a:r>
            <a:r>
              <a:rPr lang="it-IT" sz="2800" dirty="0" err="1"/>
              <a:t>windows</a:t>
            </a:r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09" y="2438400"/>
            <a:ext cx="1219200" cy="1219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9" y="2438400"/>
            <a:ext cx="3733800" cy="12192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" y="4386584"/>
            <a:ext cx="3967960" cy="141675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369" y="4386584"/>
            <a:ext cx="3850880" cy="13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unnel blu digitale 16x9">
  <a:themeElements>
    <a:clrScheme name="Tunnel blu digitale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Questo valore indica il numero di salvataggi o revisioni. L'applicazione aggiorna automaticamente il valore dopo ogni revisione.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E64CE5-9A2F-4A86-9018-E796DAC277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A61CCE-2B92-4C9F-B2F8-A258F57499B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EE5782-39D8-4BC2-8DC6-EBA73BB7908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437</Words>
  <Application>Microsoft Office PowerPoint</Application>
  <PresentationFormat>Personalizzato</PresentationFormat>
  <Paragraphs>32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Corbel</vt:lpstr>
      <vt:lpstr>Tunnel blu digitale 16x9</vt:lpstr>
      <vt:lpstr>App  Medico di Famiglia👪 </vt:lpstr>
      <vt:lpstr>Potenzialità</vt:lpstr>
      <vt:lpstr>Come usare l app Medico di Famiglia</vt:lpstr>
      <vt:lpstr>Sicurezza</vt:lpstr>
      <vt:lpstr>Gestione Farmaci Cronici 👪 </vt:lpstr>
      <vt:lpstr>Comunicazione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 RiMedica</dc:title>
  <dc:creator>Daniele Angelini</dc:creator>
  <cp:lastModifiedBy>Daniele Angelini</cp:lastModifiedBy>
  <cp:revision>13</cp:revision>
  <dcterms:created xsi:type="dcterms:W3CDTF">2013-04-05T20:05:04Z</dcterms:created>
  <dcterms:modified xsi:type="dcterms:W3CDTF">2016-12-15T06:28:36Z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